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5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112" y="-2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65BE-0657-4A47-90AD-C21C55E16B19}" type="datetime4">
              <a:rPr lang="en-US" smtClean="0"/>
              <a:pPr/>
              <a:t>October 23,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139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C3AA4-67BE-44F7-809A-3582401494AF}" type="datetime4">
              <a:rPr lang="en-US" smtClean="0"/>
              <a:pPr/>
              <a:t>October 23,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279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2EEB-1769-4776-AD69-E7C1260563EB}" type="datetime4">
              <a:rPr lang="en-US" smtClean="0"/>
              <a:pPr/>
              <a:t>October 23,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235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B8AF-C16A-4836-A92D-61834B5F0BA5}" type="datetime4">
              <a:rPr lang="en-US" smtClean="0"/>
              <a:pPr/>
              <a:t>October 23,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343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2193-4505-4A75-99BB-880C6989A757}" type="datetime4">
              <a:rPr lang="en-US" smtClean="0"/>
              <a:pPr/>
              <a:t>October 23,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44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18F4-33C3-445B-924C-31108C51719C}" type="datetime4">
              <a:rPr lang="en-US" smtClean="0"/>
              <a:pPr/>
              <a:t>October 23,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337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7543A-E259-478F-9E0D-57BA40E442B7}" type="datetime4">
              <a:rPr lang="en-US" smtClean="0"/>
              <a:pPr/>
              <a:t>October 23, 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490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012D-77A1-44B0-BB26-329BA1EE55C9}" type="datetime4">
              <a:rPr lang="en-US" smtClean="0"/>
              <a:pPr/>
              <a:t>October 23, 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362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499E-3031-413E-B01E-B94970708CAA}" type="datetime4">
              <a:rPr lang="en-US" smtClean="0"/>
              <a:pPr/>
              <a:t>October 23, 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486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EAB0C-2220-4D0E-A0DD-DB7FA0F742F4}" type="datetime4">
              <a:rPr lang="en-US" smtClean="0"/>
              <a:pPr/>
              <a:t>October 23,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661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D63-31BF-4B94-B6C5-E20B2C63F515}" type="datetime4">
              <a:rPr lang="en-US" smtClean="0"/>
              <a:pPr/>
              <a:t>October 23,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734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1B13E-D5AF-485E-81A1-82A140076526}" type="datetime4">
              <a:rPr lang="en-US" smtClean="0"/>
              <a:pPr/>
              <a:t>October 23, 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719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4091" y="172948"/>
            <a:ext cx="7772400" cy="1470025"/>
          </a:xfrm>
        </p:spPr>
        <p:txBody>
          <a:bodyPr/>
          <a:lstStyle/>
          <a:p>
            <a:r>
              <a:rPr lang="en-US" dirty="0" smtClean="0"/>
              <a:t>Learning to Code…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good_code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4634" y="1493836"/>
            <a:ext cx="3417978" cy="5220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7499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did I learn?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history and current state of HTML</a:t>
            </a:r>
          </a:p>
          <a:p>
            <a:r>
              <a:rPr lang="en-US" dirty="0" smtClean="0"/>
              <a:t>Basic HTML tags</a:t>
            </a:r>
          </a:p>
          <a:p>
            <a:r>
              <a:rPr lang="en-US" dirty="0" smtClean="0"/>
              <a:t>How to check any website’s code using your browser</a:t>
            </a:r>
          </a:p>
          <a:p>
            <a:r>
              <a:rPr lang="en-US" dirty="0" smtClean="0"/>
              <a:t>HTML resources</a:t>
            </a:r>
          </a:p>
          <a:p>
            <a:r>
              <a:rPr lang="en-US" dirty="0" smtClean="0"/>
              <a:t>Formatting &amp; structuring content</a:t>
            </a:r>
          </a:p>
          <a:p>
            <a:r>
              <a:rPr lang="en-US" dirty="0" smtClean="0"/>
              <a:t>Creating links and creating lists</a:t>
            </a:r>
          </a:p>
          <a:p>
            <a:r>
              <a:rPr lang="en-US" dirty="0" smtClean="0"/>
              <a:t>A teeny bit of CSS/Styling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113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Will I continue?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Probably not</a:t>
            </a:r>
          </a:p>
          <a:p>
            <a:r>
              <a:rPr lang="en-US" dirty="0" smtClean="0"/>
              <a:t>There is value in this knowledge…</a:t>
            </a:r>
          </a:p>
          <a:p>
            <a:r>
              <a:rPr lang="en-US" dirty="0" smtClean="0"/>
              <a:t>But there are many tools out there to help me build a website</a:t>
            </a:r>
          </a:p>
          <a:p>
            <a:r>
              <a:rPr lang="en-US" dirty="0" err="1" smtClean="0"/>
              <a:t>Wordpress</a:t>
            </a:r>
            <a:r>
              <a:rPr lang="en-US" dirty="0" smtClean="0"/>
              <a:t>, </a:t>
            </a:r>
            <a:r>
              <a:rPr lang="en-US" dirty="0" err="1" smtClean="0"/>
              <a:t>Squarespace</a:t>
            </a:r>
            <a:r>
              <a:rPr lang="en-US" dirty="0" smtClean="0"/>
              <a:t>, </a:t>
            </a:r>
            <a:r>
              <a:rPr lang="en-US" dirty="0" err="1" smtClean="0"/>
              <a:t>Weebly</a:t>
            </a:r>
            <a:r>
              <a:rPr lang="en-US" dirty="0" smtClean="0"/>
              <a:t>, </a:t>
            </a:r>
            <a:r>
              <a:rPr lang="en-US" dirty="0" err="1" smtClean="0"/>
              <a:t>Wix</a:t>
            </a:r>
            <a:r>
              <a:rPr lang="en-US" dirty="0" smtClean="0"/>
              <a:t>, etc…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527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Lots of options…</a:t>
            </a:r>
            <a:endParaRPr lang="en-US" dirty="0"/>
          </a:p>
        </p:txBody>
      </p:sp>
      <p:pic>
        <p:nvPicPr>
          <p:cNvPr id="4" name="Content Placeholder 3" descr="Screen Shot 2014-10-23 at 10.13.2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80" b="179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980364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Hmm…</a:t>
            </a:r>
            <a:endParaRPr lang="en-US" dirty="0"/>
          </a:p>
        </p:txBody>
      </p:sp>
      <p:pic>
        <p:nvPicPr>
          <p:cNvPr id="4" name="Content Placeholder 3" descr="Screen Shot 2014-10-23 at 10.17.00 AM.p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7" b="68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53400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Lynda.com</a:t>
            </a:r>
            <a:endParaRPr lang="en-US" dirty="0"/>
          </a:p>
        </p:txBody>
      </p:sp>
      <p:pic>
        <p:nvPicPr>
          <p:cNvPr id="4" name="Content Placeholder 3" descr="Screen Shot 2014-10-23 at 1.44.41 PM.p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3" b="60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221981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HTML Essential Training</a:t>
            </a:r>
            <a:endParaRPr lang="en-US" dirty="0"/>
          </a:p>
        </p:txBody>
      </p:sp>
      <p:pic>
        <p:nvPicPr>
          <p:cNvPr id="6" name="Content Placeholder 5" descr="Screen Shot 2014-10-23 at 1.45.46 PM.p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3" b="60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4847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Coding </a:t>
            </a:r>
            <a:r>
              <a:rPr lang="en-US" dirty="0" err="1" smtClean="0"/>
              <a:t>selfie</a:t>
            </a:r>
            <a:r>
              <a:rPr lang="en-US" dirty="0" smtClean="0"/>
              <a:t>…</a:t>
            </a:r>
            <a:endParaRPr lang="en-US" dirty="0"/>
          </a:p>
        </p:txBody>
      </p:sp>
      <p:pic>
        <p:nvPicPr>
          <p:cNvPr id="4" name="Content Placeholder 3" descr="IMG_3746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1221" r="-712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3438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Starts with the basics…</a:t>
            </a:r>
            <a:endParaRPr lang="en-US" dirty="0"/>
          </a:p>
        </p:txBody>
      </p:sp>
      <p:pic>
        <p:nvPicPr>
          <p:cNvPr id="4" name="Content Placeholder 3" descr="Screen Shot 2014-10-23 at 10.29.15 AM.p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1" b="38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015155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Gets a little more complicated…</a:t>
            </a:r>
            <a:endParaRPr lang="en-US" dirty="0"/>
          </a:p>
        </p:txBody>
      </p:sp>
      <p:pic>
        <p:nvPicPr>
          <p:cNvPr id="4" name="Content Placeholder 3" descr="Screen Shot 2014-10-23 at 1.28.39 PM.p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8" b="27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68271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Yikes!</a:t>
            </a:r>
            <a:endParaRPr lang="en-US" dirty="0"/>
          </a:p>
        </p:txBody>
      </p:sp>
      <p:pic>
        <p:nvPicPr>
          <p:cNvPr id="4" name="Content Placeholder 3" descr="Screen Shot 2014-10-23 at 1.40.02 PM.p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9" b="61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32467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</TotalTime>
  <Words>108</Words>
  <Application>Microsoft Macintosh PowerPoint</Application>
  <PresentationFormat>On-screen Show (4:3)</PresentationFormat>
  <Paragraphs>22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Learning to Code…</vt:lpstr>
      <vt:lpstr>Lots of options…</vt:lpstr>
      <vt:lpstr>Hmm…</vt:lpstr>
      <vt:lpstr>Lynda.com</vt:lpstr>
      <vt:lpstr>HTML Essential Training</vt:lpstr>
      <vt:lpstr>Coding selfie…</vt:lpstr>
      <vt:lpstr>Starts with the basics…</vt:lpstr>
      <vt:lpstr>Gets a little more complicated…</vt:lpstr>
      <vt:lpstr>Yikes!</vt:lpstr>
      <vt:lpstr>What did I learn?</vt:lpstr>
      <vt:lpstr>Will I continue?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Learning to Code…</dc:title>
  <dc:creator>Daniel W Vadeboncoeur</dc:creator>
  <cp:lastModifiedBy>Daniel W Vadeboncoeur</cp:lastModifiedBy>
  <cp:revision>6</cp:revision>
  <dcterms:created xsi:type="dcterms:W3CDTF">2014-10-23T18:40:38Z</dcterms:created>
  <dcterms:modified xsi:type="dcterms:W3CDTF">2014-10-23T22:27:26Z</dcterms:modified>
</cp:coreProperties>
</file>